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3" r:id="rId3"/>
    <p:sldId id="282" r:id="rId4"/>
    <p:sldId id="284" r:id="rId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7" autoAdjust="0"/>
  </p:normalViewPr>
  <p:slideViewPr>
    <p:cSldViewPr>
      <p:cViewPr>
        <p:scale>
          <a:sx n="100" d="100"/>
          <a:sy n="100" d="100"/>
        </p:scale>
        <p:origin x="-8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93C7E1-14F6-4713-9680-D2AD60D37D55}" type="datetimeFigureOut">
              <a:rPr lang="en-US"/>
              <a:pPr/>
              <a:t>3/2/2012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945AA2-E3B4-4EEE-BE0A-61EBBB9A4A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3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EEE91-A5B5-4600-9705-869F2E8A5A2B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9F4A-BA3C-40F5-8808-333AD948FC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0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187B06-750B-4776-A2B6-F4AAEF3796F3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6C39A-F104-4CB4-B4A5-E0AC0C7A2B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1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EC222D-D099-468C-887B-FD747FC05AA3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C4333-6D06-489D-9D6D-DD859F4BC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C914B4-14CB-439D-8201-B224B24BFCF6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CD1ED-EA99-45E5-B416-D401BF66B41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5496" y="21909"/>
            <a:ext cx="9060059" cy="248135"/>
            <a:chOff x="48445" y="21909"/>
            <a:chExt cx="9060059" cy="248135"/>
          </a:xfrm>
        </p:grpSpPr>
        <p:pic>
          <p:nvPicPr>
            <p:cNvPr id="7" name="Picture 11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45" y="21909"/>
              <a:ext cx="2986031" cy="248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1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445"/>
            <a:stretch/>
          </p:blipFill>
          <p:spPr bwMode="auto">
            <a:xfrm>
              <a:off x="8375286" y="21909"/>
              <a:ext cx="733218" cy="248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11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691" r="9931"/>
            <a:stretch/>
          </p:blipFill>
          <p:spPr bwMode="auto">
            <a:xfrm>
              <a:off x="2725419" y="21909"/>
              <a:ext cx="5879029" cy="248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389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B3B9E0-3528-4317-B7F3-46A4D76BAC60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7CB80-B7D1-4AAD-B345-73AAD7612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E280C9-BC79-4181-A2C8-E31EF9BB0BF9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730FB-01A3-4D17-8C47-21454B2B9E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9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DC83B-12F0-4ABA-B321-0E79DD332736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8FD64-E268-4433-914E-898E36877E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3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E63754-264A-4923-B21B-68E56B13EF01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2282F-A0CB-425B-B1D8-0427B6AA9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4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3F6F5-EFD0-4533-9BF3-670E68B33757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FE63A-748B-41B3-ABDB-CD44AE8292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1A9FA0-5D3A-445F-8C76-10D663BE5244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D0811-3BF1-44BF-9961-7E18F8AF51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0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7E3B99-ED07-4A6E-AB62-C63A8B64EAB6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6B89A-94E9-40E0-BF98-769BC2C670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7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FBA0012-6F6F-48AA-8AAD-205FE36854FC}" type="datetimeFigureOut">
              <a:rPr lang="sl-SI"/>
              <a:pPr/>
              <a:t>2.3.2012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DCA1853-F0C1-4E04-B1D7-F8175557C9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714375" y="1814959"/>
            <a:ext cx="7772400" cy="1470025"/>
          </a:xfrm>
        </p:spPr>
        <p:txBody>
          <a:bodyPr/>
          <a:lstStyle/>
          <a:p>
            <a:pPr eaLnBrk="1" hangingPunct="1"/>
            <a:r>
              <a:rPr lang="sl-SI" b="1" dirty="0"/>
              <a:t>Poslovna inteligenca</a:t>
            </a:r>
            <a:endParaRPr lang="sl-SI" b="1" dirty="0" smtClean="0"/>
          </a:p>
        </p:txBody>
      </p:sp>
      <p:sp>
        <p:nvSpPr>
          <p:cNvPr id="2051" name="Podnaslov 2"/>
          <p:cNvSpPr>
            <a:spLocks noGrp="1"/>
          </p:cNvSpPr>
          <p:nvPr>
            <p:ph type="subTitle" idx="1"/>
          </p:nvPr>
        </p:nvSpPr>
        <p:spPr>
          <a:xfrm>
            <a:off x="1400175" y="3692624"/>
            <a:ext cx="6400800" cy="1752600"/>
          </a:xfrm>
        </p:spPr>
        <p:txBody>
          <a:bodyPr/>
          <a:lstStyle/>
          <a:p>
            <a:pPr eaLnBrk="1" hangingPunct="1"/>
            <a:r>
              <a:rPr lang="sl-SI" dirty="0" smtClean="0">
                <a:solidFill>
                  <a:schemeClr val="tx1"/>
                </a:solidFill>
              </a:rPr>
              <a:t>Priprava na izpit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95536" y="5786438"/>
            <a:ext cx="8505577" cy="895350"/>
          </a:xfrm>
          <a:prstGeom prst="rect">
            <a:avLst/>
          </a:prstGeom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sl-SI" sz="2400" dirty="0">
                <a:solidFill>
                  <a:srgbClr val="898989"/>
                </a:solidFill>
                <a:latin typeface="Calibri" pitchFamily="34" charset="0"/>
              </a:rPr>
              <a:t>Boštjan </a:t>
            </a:r>
            <a:r>
              <a:rPr lang="sl-SI" sz="2400" dirty="0" smtClean="0">
                <a:solidFill>
                  <a:srgbClr val="898989"/>
                </a:solidFill>
                <a:latin typeface="Calibri" pitchFamily="34" charset="0"/>
              </a:rPr>
              <a:t>Kaluža</a:t>
            </a:r>
            <a:endParaRPr lang="en-US" sz="2400" dirty="0">
              <a:solidFill>
                <a:srgbClr val="898989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600" dirty="0" err="1">
                <a:solidFill>
                  <a:srgbClr val="898989"/>
                </a:solidFill>
                <a:latin typeface="Calibri" pitchFamily="34" charset="0"/>
              </a:rPr>
              <a:t>Odsek</a:t>
            </a:r>
            <a:r>
              <a:rPr lang="en-US" sz="1600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en-US" sz="1600" dirty="0" err="1">
                <a:solidFill>
                  <a:srgbClr val="898989"/>
                </a:solidFill>
                <a:latin typeface="Calibri" pitchFamily="34" charset="0"/>
              </a:rPr>
              <a:t>za</a:t>
            </a:r>
            <a:r>
              <a:rPr lang="en-US" sz="1600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en-US" sz="1600" dirty="0" err="1">
                <a:solidFill>
                  <a:srgbClr val="898989"/>
                </a:solidFill>
                <a:latin typeface="Calibri" pitchFamily="34" charset="0"/>
              </a:rPr>
              <a:t>inteligentne</a:t>
            </a:r>
            <a:r>
              <a:rPr lang="en-US" sz="1600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en-US" sz="1600" dirty="0" err="1">
                <a:solidFill>
                  <a:srgbClr val="898989"/>
                </a:solidFill>
                <a:latin typeface="Calibri" pitchFamily="34" charset="0"/>
              </a:rPr>
              <a:t>sisteme</a:t>
            </a:r>
            <a:r>
              <a:rPr lang="en-US" sz="1600" dirty="0">
                <a:solidFill>
                  <a:srgbClr val="898989"/>
                </a:solidFill>
                <a:latin typeface="Calibri" pitchFamily="34" charset="0"/>
              </a:rPr>
              <a:t>, </a:t>
            </a:r>
            <a:r>
              <a:rPr lang="en-US" sz="1600" dirty="0" err="1">
                <a:solidFill>
                  <a:srgbClr val="898989"/>
                </a:solidFill>
                <a:latin typeface="Calibri" pitchFamily="34" charset="0"/>
              </a:rPr>
              <a:t>Institut</a:t>
            </a:r>
            <a:r>
              <a:rPr lang="en-US" sz="1600" dirty="0">
                <a:solidFill>
                  <a:srgbClr val="898989"/>
                </a:solidFill>
                <a:latin typeface="Calibri" pitchFamily="34" charset="0"/>
              </a:rPr>
              <a:t> Jo</a:t>
            </a:r>
            <a:r>
              <a:rPr lang="sl-SI" sz="1600" dirty="0">
                <a:solidFill>
                  <a:srgbClr val="898989"/>
                </a:solidFill>
                <a:latin typeface="Calibri" pitchFamily="34" charset="0"/>
              </a:rPr>
              <a:t>žef Stefan</a:t>
            </a:r>
            <a:endParaRPr lang="en-US" sz="1600" dirty="0">
              <a:solidFill>
                <a:srgbClr val="898989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en-US" sz="24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057" name="Picture 9" descr="C:\Users\bostjan\Desktop\fetch-UID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12776"/>
            <a:ext cx="1971977" cy="58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1125"/>
            <a:ext cx="6762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Seminarska n</a:t>
            </a:r>
            <a:r>
              <a:rPr lang="en-US" dirty="0" err="1" smtClean="0"/>
              <a:t>aloga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Skupine po trije študenti</a:t>
            </a:r>
          </a:p>
          <a:p>
            <a:r>
              <a:rPr lang="sl-SI" dirty="0" smtClean="0"/>
              <a:t>Izbor domene in podatkov</a:t>
            </a:r>
          </a:p>
          <a:p>
            <a:r>
              <a:rPr lang="sl-SI" dirty="0" smtClean="0"/>
              <a:t>Analiza podatkov z enim izmed orodij</a:t>
            </a:r>
          </a:p>
          <a:p>
            <a:pPr lvl="1"/>
            <a:r>
              <a:rPr lang="sl-SI" dirty="0" smtClean="0"/>
              <a:t>Orange</a:t>
            </a:r>
          </a:p>
          <a:p>
            <a:pPr lvl="1"/>
            <a:r>
              <a:rPr lang="sl-SI" dirty="0" smtClean="0"/>
              <a:t>Weka</a:t>
            </a:r>
          </a:p>
          <a:p>
            <a:r>
              <a:rPr lang="sl-SI" dirty="0" smtClean="0"/>
              <a:t>Predstavitev rezultatov</a:t>
            </a:r>
          </a:p>
          <a:p>
            <a:r>
              <a:rPr lang="sl-SI" dirty="0" smtClean="0"/>
              <a:t>Priprava poročila</a:t>
            </a:r>
          </a:p>
        </p:txBody>
      </p:sp>
    </p:spTree>
    <p:extLst>
      <p:ext uri="{BB962C8B-B14F-4D97-AF65-F5344CB8AC3E}">
        <p14:creationId xmlns:p14="http://schemas.microsoft.com/office/powerpoint/2010/main" val="411414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Seminarska n</a:t>
            </a:r>
            <a:r>
              <a:rPr lang="en-US" dirty="0" err="1"/>
              <a:t>aloga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 višjo oceno (9 in 10) je potrebno pripraviti </a:t>
            </a:r>
          </a:p>
          <a:p>
            <a:pPr lvl="1"/>
            <a:r>
              <a:rPr lang="sl-SI" dirty="0" smtClean="0"/>
              <a:t>4-stransko poročilo</a:t>
            </a:r>
          </a:p>
          <a:p>
            <a:pPr lvl="1"/>
            <a:r>
              <a:rPr lang="sl-SI" dirty="0" smtClean="0"/>
              <a:t>v formatu za konferenco IS 2012 (http://is.ijs.si)</a:t>
            </a:r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Seminarska n</a:t>
            </a:r>
            <a:r>
              <a:rPr lang="en-US" dirty="0" err="1"/>
              <a:t>aloga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Kaj naj vsebuje?</a:t>
            </a:r>
          </a:p>
          <a:p>
            <a:pPr lvl="1"/>
            <a:r>
              <a:rPr lang="sl-SI" dirty="0" smtClean="0"/>
              <a:t>Opis vsakega od korakov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53" y="2956148"/>
            <a:ext cx="65532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jeZBesedilom 4"/>
          <p:cNvSpPr txBox="1">
            <a:spLocks noChangeArrowheads="1"/>
          </p:cNvSpPr>
          <p:nvPr/>
        </p:nvSpPr>
        <p:spPr bwMode="auto">
          <a:xfrm>
            <a:off x="1102816" y="4136454"/>
            <a:ext cx="10570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>
                <a:latin typeface="Calibri" pitchFamily="34" charset="0"/>
              </a:rPr>
              <a:t>Zbiranje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p</a:t>
            </a:r>
            <a:r>
              <a:rPr lang="sl-SI" dirty="0" smtClean="0">
                <a:latin typeface="Calibri" pitchFamily="34" charset="0"/>
              </a:rPr>
              <a:t>odatk</a:t>
            </a:r>
            <a:r>
              <a:rPr lang="en-US" dirty="0" err="1" smtClean="0">
                <a:latin typeface="Calibri" pitchFamily="34" charset="0"/>
              </a:rPr>
              <a:t>ov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PoljeZBesedilom 5"/>
          <p:cNvSpPr txBox="1">
            <a:spLocks noChangeArrowheads="1"/>
          </p:cNvSpPr>
          <p:nvPr/>
        </p:nvSpPr>
        <p:spPr bwMode="auto">
          <a:xfrm>
            <a:off x="2460128" y="3813398"/>
            <a:ext cx="9887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>
                <a:latin typeface="Calibri" pitchFamily="34" charset="0"/>
              </a:rPr>
              <a:t>Selekcija</a:t>
            </a:r>
            <a:endParaRPr lang="sl-SI" dirty="0">
              <a:latin typeface="Calibri" pitchFamily="34" charset="0"/>
            </a:endParaRPr>
          </a:p>
          <a:p>
            <a:pPr eaLnBrk="1" hangingPunct="1"/>
            <a:r>
              <a:rPr lang="sl-SI" dirty="0">
                <a:latin typeface="Calibri" pitchFamily="34" charset="0"/>
              </a:rPr>
              <a:t>podatki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PoljeZBesedilom 6"/>
          <p:cNvSpPr txBox="1">
            <a:spLocks noChangeArrowheads="1"/>
          </p:cNvSpPr>
          <p:nvPr/>
        </p:nvSpPr>
        <p:spPr bwMode="auto">
          <a:xfrm>
            <a:off x="3531691" y="3670523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>
                <a:latin typeface="Calibri" pitchFamily="34" charset="0"/>
              </a:rPr>
              <a:t>Obdelava</a:t>
            </a:r>
            <a:endParaRPr lang="en-US">
              <a:latin typeface="Calibri" pitchFamily="34" charset="0"/>
            </a:endParaRPr>
          </a:p>
        </p:txBody>
      </p:sp>
      <p:sp>
        <p:nvSpPr>
          <p:cNvPr id="10" name="PoljeZBesedilom 7"/>
          <p:cNvSpPr txBox="1">
            <a:spLocks noChangeArrowheads="1"/>
          </p:cNvSpPr>
          <p:nvPr/>
        </p:nvSpPr>
        <p:spPr bwMode="auto">
          <a:xfrm>
            <a:off x="4603253" y="3099023"/>
            <a:ext cx="1292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>
                <a:latin typeface="Calibri" pitchFamily="34" charset="0"/>
              </a:rPr>
              <a:t>Podatkovno</a:t>
            </a:r>
          </a:p>
          <a:p>
            <a:pPr eaLnBrk="1" hangingPunct="1"/>
            <a:r>
              <a:rPr lang="sl-SI">
                <a:latin typeface="Calibri" pitchFamily="34" charset="0"/>
              </a:rPr>
              <a:t>rudarjenje</a:t>
            </a:r>
            <a:endParaRPr lang="en-US">
              <a:latin typeface="Calibri" pitchFamily="34" charset="0"/>
            </a:endParaRPr>
          </a:p>
        </p:txBody>
      </p:sp>
      <p:sp>
        <p:nvSpPr>
          <p:cNvPr id="11" name="PoljeZBesedilom 8"/>
          <p:cNvSpPr txBox="1">
            <a:spLocks noChangeArrowheads="1"/>
          </p:cNvSpPr>
          <p:nvPr/>
        </p:nvSpPr>
        <p:spPr bwMode="auto">
          <a:xfrm>
            <a:off x="5889128" y="2813273"/>
            <a:ext cx="846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>
                <a:latin typeface="Calibri" pitchFamily="34" charset="0"/>
              </a:rPr>
              <a:t>Modeli</a:t>
            </a:r>
            <a:endParaRPr lang="en-US">
              <a:latin typeface="Calibri" pitchFamily="34" charset="0"/>
            </a:endParaRPr>
          </a:p>
        </p:txBody>
      </p:sp>
      <p:sp>
        <p:nvSpPr>
          <p:cNvPr id="12" name="PoljeZBesedilom 9"/>
          <p:cNvSpPr txBox="1">
            <a:spLocks noChangeArrowheads="1"/>
          </p:cNvSpPr>
          <p:nvPr/>
        </p:nvSpPr>
        <p:spPr bwMode="auto">
          <a:xfrm>
            <a:off x="6817816" y="2384648"/>
            <a:ext cx="1498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>
                <a:latin typeface="Calibri" pitchFamily="34" charset="0"/>
              </a:rPr>
              <a:t>Interpretacija </a:t>
            </a:r>
          </a:p>
          <a:p>
            <a:pPr eaLnBrk="1" hangingPunct="1"/>
            <a:r>
              <a:rPr lang="sl-SI">
                <a:latin typeface="Calibri" pitchFamily="34" charset="0"/>
              </a:rPr>
              <a:t>in znanje</a:t>
            </a:r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90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Officeova tema</vt:lpstr>
      <vt:lpstr>Poslovna inteligenca</vt:lpstr>
      <vt:lpstr>Seminarska naloga</vt:lpstr>
      <vt:lpstr>Seminarska naloga</vt:lpstr>
      <vt:lpstr>Seminarska naloga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Inteligentni programski sistemi</dc:title>
  <dc:creator>Bostjan Kaluza</dc:creator>
  <cp:lastModifiedBy>bostjan</cp:lastModifiedBy>
  <cp:revision>73</cp:revision>
  <dcterms:created xsi:type="dcterms:W3CDTF">2009-06-02T12:48:42Z</dcterms:created>
  <dcterms:modified xsi:type="dcterms:W3CDTF">2012-03-02T17:24:34Z</dcterms:modified>
</cp:coreProperties>
</file>